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71" r:id="rId6"/>
    <p:sldId id="272" r:id="rId7"/>
    <p:sldId id="273" r:id="rId8"/>
    <p:sldId id="275" r:id="rId9"/>
    <p:sldId id="276" r:id="rId10"/>
    <p:sldId id="259" r:id="rId11"/>
    <p:sldId id="261" r:id="rId12"/>
    <p:sldId id="262" r:id="rId13"/>
    <p:sldId id="263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EAB0-B63D-41E5-9B2B-E52B041BB618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5F90-06EC-44C6-A3FB-677A673B7C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3823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EAB0-B63D-41E5-9B2B-E52B041BB618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5F90-06EC-44C6-A3FB-677A673B7C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9408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EAB0-B63D-41E5-9B2B-E52B041BB618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5F90-06EC-44C6-A3FB-677A673B7C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0327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EAB0-B63D-41E5-9B2B-E52B041BB618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5F90-06EC-44C6-A3FB-677A673B7C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288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EAB0-B63D-41E5-9B2B-E52B041BB618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5F90-06EC-44C6-A3FB-677A673B7C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33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EAB0-B63D-41E5-9B2B-E52B041BB618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5F90-06EC-44C6-A3FB-677A673B7C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784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EAB0-B63D-41E5-9B2B-E52B041BB618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5F90-06EC-44C6-A3FB-677A673B7C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936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EAB0-B63D-41E5-9B2B-E52B041BB618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5F90-06EC-44C6-A3FB-677A673B7C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451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EAB0-B63D-41E5-9B2B-E52B041BB618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5F90-06EC-44C6-A3FB-677A673B7C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8266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EAB0-B63D-41E5-9B2B-E52B041BB618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5F90-06EC-44C6-A3FB-677A673B7C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9602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EAB0-B63D-41E5-9B2B-E52B041BB618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5F90-06EC-44C6-A3FB-677A673B7C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604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4EAB0-B63D-41E5-9B2B-E52B041BB618}" type="datetimeFigureOut">
              <a:rPr lang="nl-NL" smtClean="0"/>
              <a:t>12-9-2016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65F90-06EC-44C6-A3FB-677A673B7C3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7032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twonen.nl/tuinieren/plant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Rozen en bamboe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Dinsdag 13-09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7741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Bamboe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Bamboe blijft het hele jaar groen, groeit vaak razendsnel en heeft veel variatie in bladvormen en kleuren. Er is voor elke standplaats wel een passend soort te vinden</a:t>
            </a:r>
          </a:p>
        </p:txBody>
      </p:sp>
    </p:spTree>
    <p:extLst>
      <p:ext uri="{BB962C8B-B14F-4D97-AF65-F5344CB8AC3E}">
        <p14:creationId xmlns:p14="http://schemas.microsoft.com/office/powerpoint/2010/main" val="930512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planten van bamboe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Bamboe planten kan vanaf februari, als de vorst uit de grond is. Zet de bamboe op een plek waar de grond niet te vochtig wordt, anders gaan de wortels rotten</a:t>
            </a:r>
          </a:p>
        </p:txBody>
      </p:sp>
    </p:spTree>
    <p:extLst>
      <p:ext uri="{BB962C8B-B14F-4D97-AF65-F5344CB8AC3E}">
        <p14:creationId xmlns:p14="http://schemas.microsoft.com/office/powerpoint/2010/main" val="2816374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Bamboe snoeien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Bamboe is een soort gras, je kunt het snoeien of maaien. Het loopt hierna weer fris uit en zal vertakken. </a:t>
            </a:r>
            <a:endParaRPr lang="nl-NL" dirty="0" smtClean="0"/>
          </a:p>
          <a:p>
            <a:r>
              <a:rPr lang="nl-NL" dirty="0" smtClean="0"/>
              <a:t>Bamboe </a:t>
            </a:r>
            <a:r>
              <a:rPr lang="nl-NL" dirty="0"/>
              <a:t>kan ook in blokken gesnoeid worden, snoei de boven en zijkanten terug. Snoeien doe je in juni, en nogmaals in augustus.</a:t>
            </a:r>
          </a:p>
        </p:txBody>
      </p:sp>
    </p:spTree>
    <p:extLst>
      <p:ext uri="{BB962C8B-B14F-4D97-AF65-F5344CB8AC3E}">
        <p14:creationId xmlns:p14="http://schemas.microsoft.com/office/powerpoint/2010/main" val="971727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N</a:t>
            </a:r>
            <a:r>
              <a:rPr lang="nl-NL" dirty="0" smtClean="0"/>
              <a:t>iet woekerende bamboe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Naast de woekerende bamboe soorten, bestaan er ook veel niet woekerende bamboe (</a:t>
            </a:r>
            <a:r>
              <a:rPr lang="nl-NL" dirty="0">
                <a:hlinkClick r:id="rId2"/>
              </a:rPr>
              <a:t>Bamboe </a:t>
            </a:r>
            <a:r>
              <a:rPr lang="nl-NL" i="1" dirty="0" err="1">
                <a:hlinkClick r:id="rId2"/>
              </a:rPr>
              <a:t>Fargesia</a:t>
            </a:r>
            <a:r>
              <a:rPr lang="nl-NL" dirty="0"/>
              <a:t>), die nieuwe scheuten maken naast de oude  en niet gaan lopen. Deze zijn ideaal om in grote bakken te zetten</a:t>
            </a:r>
          </a:p>
        </p:txBody>
      </p:sp>
    </p:spTree>
    <p:extLst>
      <p:ext uri="{BB962C8B-B14F-4D97-AF65-F5344CB8AC3E}">
        <p14:creationId xmlns:p14="http://schemas.microsoft.com/office/powerpoint/2010/main" val="1413906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1. </a:t>
            </a:r>
            <a:r>
              <a:rPr lang="nl-NL" dirty="0" err="1"/>
              <a:t>Fargesia</a:t>
            </a:r>
            <a:r>
              <a:rPr lang="nl-NL" dirty="0"/>
              <a:t> </a:t>
            </a:r>
            <a:r>
              <a:rPr lang="nl-NL" dirty="0" err="1"/>
              <a:t>nitida</a:t>
            </a:r>
            <a:r>
              <a:rPr lang="nl-NL" dirty="0"/>
              <a:t> '</a:t>
            </a:r>
            <a:r>
              <a:rPr lang="nl-NL" dirty="0" err="1"/>
              <a:t>Nympenburg</a:t>
            </a:r>
            <a:r>
              <a:rPr lang="nl-NL" dirty="0"/>
              <a:t>'</a:t>
            </a:r>
          </a:p>
        </p:txBody>
      </p:sp>
      <p:pic>
        <p:nvPicPr>
          <p:cNvPr id="65538" name="Picture 2" descr="http://www.esveld.nl/plantdias/61/61008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465766" y="1412776"/>
            <a:ext cx="2862318" cy="4876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5724128" y="1988840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Komt 1x in de 40 tot 100 jaar tot bloei en sterft dan af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5724128" y="3575518"/>
            <a:ext cx="2448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Geschikt voor kleine tuinen.</a:t>
            </a:r>
          </a:p>
          <a:p>
            <a:endParaRPr lang="nl-NL" dirty="0"/>
          </a:p>
          <a:p>
            <a:r>
              <a:rPr lang="nl-NL" dirty="0" smtClean="0"/>
              <a:t>Bij hevige vorst laat hij zijn blad vallen.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1422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2. </a:t>
            </a:r>
            <a:r>
              <a:rPr lang="nl-NL" dirty="0" err="1"/>
              <a:t>Phyllostachys</a:t>
            </a:r>
            <a:r>
              <a:rPr lang="nl-NL" dirty="0"/>
              <a:t> nigra</a:t>
            </a:r>
          </a:p>
        </p:txBody>
      </p:sp>
      <p:pic>
        <p:nvPicPr>
          <p:cNvPr id="66562" name="Picture 2" descr="http://grow.ars-informatica.ca/images/black_bambo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51820" y="1412776"/>
            <a:ext cx="288607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6660232" y="249289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Groot woekerende bamboe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1370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3. </a:t>
            </a:r>
            <a:r>
              <a:rPr lang="nl-NL" dirty="0" err="1"/>
              <a:t>Pseudosasa</a:t>
            </a:r>
            <a:r>
              <a:rPr lang="nl-NL" dirty="0"/>
              <a:t> </a:t>
            </a:r>
            <a:r>
              <a:rPr lang="nl-NL" dirty="0" err="1"/>
              <a:t>japonica</a:t>
            </a:r>
            <a:endParaRPr lang="nl-NL" dirty="0"/>
          </a:p>
        </p:txBody>
      </p:sp>
      <p:pic>
        <p:nvPicPr>
          <p:cNvPr id="67586" name="Picture 2" descr="http://www.bamboehaag.nl/Media/Voorbeelden/Haag%20met%20Japanse%20pijlenbamboe%20Pseudosasa%20japonica%20600px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979712" y="1628801"/>
            <a:ext cx="4918112" cy="417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7236296" y="2564904"/>
            <a:ext cx="17281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Wintergroen, kan wel 2,5 meter hoog worden. </a:t>
            </a:r>
            <a:r>
              <a:rPr lang="nl-NL" dirty="0" err="1" smtClean="0"/>
              <a:t>Woekerd</a:t>
            </a:r>
            <a:r>
              <a:rPr lang="nl-NL" dirty="0" smtClean="0"/>
              <a:t> en is grootbladig.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1890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 </a:t>
            </a:r>
            <a:r>
              <a:rPr lang="nl-NL" dirty="0" err="1"/>
              <a:t>Sasa</a:t>
            </a:r>
            <a:r>
              <a:rPr lang="nl-NL" dirty="0"/>
              <a:t> </a:t>
            </a:r>
            <a:r>
              <a:rPr lang="nl-NL" dirty="0" err="1"/>
              <a:t>palmata</a:t>
            </a:r>
            <a:endParaRPr lang="nl-NL" dirty="0"/>
          </a:p>
        </p:txBody>
      </p:sp>
      <p:pic>
        <p:nvPicPr>
          <p:cNvPr id="68610" name="Picture 2" descr="http://3.bp.blogspot.com/_21_UkiqioPk/TMc0yMNjpkI/AAAAAAAAAZU/s-c6KITOKsY/s1600/bamboo-sasa+palma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3958" y="1268762"/>
            <a:ext cx="3429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12" name="Picture 4" descr="http://2.bp.blogspot.com/_21_UkiqioPk/TMcw4XjNeHI/AAAAAAAAAY0/fDTMtSKyI9I/s1600/Bamboo-SasaPalmata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9652" y="2564904"/>
            <a:ext cx="3599892" cy="3599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899592" y="1484784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Kleinbladig</a:t>
            </a:r>
            <a:r>
              <a:rPr lang="nl-NL" dirty="0" smtClean="0"/>
              <a:t>, </a:t>
            </a:r>
            <a:r>
              <a:rPr lang="nl-NL" dirty="0" err="1" smtClean="0"/>
              <a:t>woekerd</a:t>
            </a:r>
            <a:r>
              <a:rPr lang="nl-NL" dirty="0" smtClean="0"/>
              <a:t>, heeft witte gladde stengels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54640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5. </a:t>
            </a:r>
            <a:r>
              <a:rPr lang="nl-NL" dirty="0" err="1"/>
              <a:t>Pleiobastus</a:t>
            </a:r>
            <a:r>
              <a:rPr lang="nl-NL" dirty="0"/>
              <a:t> </a:t>
            </a:r>
            <a:r>
              <a:rPr lang="nl-NL" dirty="0" err="1"/>
              <a:t>auricomus</a:t>
            </a:r>
            <a:endParaRPr lang="nl-NL" dirty="0"/>
          </a:p>
        </p:txBody>
      </p:sp>
      <p:pic>
        <p:nvPicPr>
          <p:cNvPr id="69634" name="Picture 2" descr="http://www.mon-jardin.ch/cms/images/articles/99_1_1221081319_th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1880" y="1772816"/>
            <a:ext cx="1566174" cy="3141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827584" y="2492896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Bont bladig, 100 tot 150 cm, winterhard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3749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Rozen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b="1" dirty="0" smtClean="0"/>
              <a:t>Rozen kun je verdelen in twee hoofdgroepen:</a:t>
            </a:r>
          </a:p>
          <a:p>
            <a:pPr marL="0" indent="0">
              <a:buNone/>
            </a:pPr>
            <a:endParaRPr lang="nl-NL" b="1" dirty="0" smtClean="0"/>
          </a:p>
          <a:p>
            <a:pPr marL="285750" indent="-285750">
              <a:buFontTx/>
              <a:buChar char="-"/>
            </a:pPr>
            <a:r>
              <a:rPr lang="nl-NL" b="1" dirty="0" smtClean="0"/>
              <a:t>Botanische rozen: </a:t>
            </a:r>
            <a:r>
              <a:rPr lang="nl-NL" dirty="0" smtClean="0"/>
              <a:t>dit worden ook wilde rozen genoemd, Ze groeien op hun eigen wortel. Ze worden door zaaien vermeerderd en hebben 7 deelblaadjes.</a:t>
            </a:r>
          </a:p>
          <a:p>
            <a:pPr marL="285750" indent="-285750">
              <a:buFontTx/>
              <a:buChar char="-"/>
            </a:pPr>
            <a:endParaRPr lang="nl-NL" dirty="0" smtClean="0"/>
          </a:p>
          <a:p>
            <a:pPr marL="285750" indent="-285750">
              <a:buFontTx/>
              <a:buChar char="-"/>
            </a:pPr>
            <a:r>
              <a:rPr lang="nl-NL" b="1" dirty="0" smtClean="0"/>
              <a:t>Veredelde rozen: </a:t>
            </a:r>
            <a:r>
              <a:rPr lang="nl-NL" dirty="0" smtClean="0"/>
              <a:t>de rozen groeien op de wortels van wilde rozen. Ze zijn gestekt op een wilde roos. Ze hebben 5 deelblaadjes.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316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Snoeien van rozen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b="1" dirty="0" smtClean="0"/>
              <a:t>Wilde rozen:</a:t>
            </a:r>
          </a:p>
          <a:p>
            <a:r>
              <a:rPr lang="nl-NL" dirty="0" smtClean="0"/>
              <a:t>Uitdunnen, enkele dikke takken worden boven de grond verwijderd.</a:t>
            </a:r>
          </a:p>
          <a:p>
            <a:pPr marL="0" indent="0">
              <a:buNone/>
            </a:pPr>
            <a:r>
              <a:rPr lang="nl-NL" dirty="0" smtClean="0"/>
              <a:t> </a:t>
            </a:r>
          </a:p>
          <a:p>
            <a:r>
              <a:rPr lang="nl-NL" b="1" dirty="0" smtClean="0"/>
              <a:t>Veredelde rozen:</a:t>
            </a:r>
          </a:p>
          <a:p>
            <a:r>
              <a:rPr lang="nl-NL" dirty="0" smtClean="0"/>
              <a:t>Wildopslag moet altijd worden verwijderd. </a:t>
            </a:r>
          </a:p>
          <a:p>
            <a:endParaRPr lang="nl-NL" dirty="0" smtClean="0"/>
          </a:p>
          <a:p>
            <a:r>
              <a:rPr lang="nl-NL" b="1" dirty="0" err="1" smtClean="0"/>
              <a:t>Zomersnoei</a:t>
            </a:r>
            <a:r>
              <a:rPr lang="nl-NL" dirty="0" smtClean="0"/>
              <a:t>: knip uitgebloeide rozen terug tot het eerst </a:t>
            </a:r>
            <a:r>
              <a:rPr lang="nl-NL" dirty="0" err="1" smtClean="0"/>
              <a:t>vijfblad</a:t>
            </a:r>
            <a:r>
              <a:rPr lang="nl-NL" dirty="0" smtClean="0"/>
              <a:t>. </a:t>
            </a:r>
            <a:r>
              <a:rPr lang="nl-NL" b="1" dirty="0" err="1" smtClean="0"/>
              <a:t>Najaarsnoei</a:t>
            </a:r>
            <a:r>
              <a:rPr lang="nl-NL" b="1" dirty="0" smtClean="0"/>
              <a:t>: </a:t>
            </a:r>
            <a:r>
              <a:rPr lang="nl-NL" dirty="0" smtClean="0"/>
              <a:t>Nu worden de rozen op kniehoogte afgeknipt</a:t>
            </a:r>
          </a:p>
          <a:p>
            <a:r>
              <a:rPr lang="nl-NL" b="1" dirty="0" err="1" smtClean="0"/>
              <a:t>Voorjaarsnoei</a:t>
            </a:r>
            <a:r>
              <a:rPr lang="nl-NL" b="1" dirty="0" smtClean="0"/>
              <a:t>: </a:t>
            </a:r>
            <a:r>
              <a:rPr lang="nl-NL" dirty="0" smtClean="0"/>
              <a:t>Eerst worden dode takken verwijderd. Wildopslag moet ook verwijderd worden. Hele dunne scheuten verwijderen, hele oude uitgebloeide takken worden ook weggehaald.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0583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verkopen we rozen?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Geur</a:t>
            </a:r>
          </a:p>
          <a:p>
            <a:r>
              <a:rPr lang="nl-NL" dirty="0" smtClean="0"/>
              <a:t>Bloem</a:t>
            </a:r>
          </a:p>
          <a:p>
            <a:r>
              <a:rPr lang="nl-NL" dirty="0" smtClean="0"/>
              <a:t>Klimrozen voor begroeiing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Rozen houden van zon en een vochtige grond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3368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1. Rosa </a:t>
            </a:r>
            <a:r>
              <a:rPr lang="nl-NL" dirty="0" err="1" smtClean="0"/>
              <a:t>alchymist</a:t>
            </a:r>
            <a:r>
              <a:rPr lang="nl-NL" dirty="0" smtClean="0"/>
              <a:t>, klimrozen</a:t>
            </a:r>
            <a:endParaRPr lang="nl-NL" dirty="0"/>
          </a:p>
        </p:txBody>
      </p:sp>
      <p:pic>
        <p:nvPicPr>
          <p:cNvPr id="70658" name="Picture 2" descr="http://farm1.static.flickr.com/75/187513946_02677a408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9652" y="1839688"/>
            <a:ext cx="3571875" cy="370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0" name="Picture 4" descr="http://hortiplex.gardenweb.com/plants/jour/p/77/gw1049777/672531002583776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74078" y="1844824"/>
            <a:ext cx="2143125" cy="380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1619672" y="5877272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Bloeit in de vroege zomer en heeft geurende bloemen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0472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2. Rosa (theehybriden</a:t>
            </a:r>
            <a:r>
              <a:rPr lang="nl-NL" dirty="0" smtClean="0"/>
              <a:t>), grootbloemige rozen</a:t>
            </a:r>
            <a:endParaRPr lang="nl-NL" dirty="0"/>
          </a:p>
        </p:txBody>
      </p:sp>
      <p:pic>
        <p:nvPicPr>
          <p:cNvPr id="71682" name="Picture 2" descr="http://www.mijnrozentuin.be/rozen/rozen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49742" y="1772816"/>
            <a:ext cx="45720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827584" y="6165304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Deze roos heeft 1 bloem per steel, worden veel gebruikt als snijbloem. Is een kruising tussen een </a:t>
            </a:r>
            <a:r>
              <a:rPr lang="nl-NL" dirty="0" err="1" smtClean="0"/>
              <a:t>chinese</a:t>
            </a:r>
            <a:r>
              <a:rPr lang="nl-NL" dirty="0" smtClean="0"/>
              <a:t> roos en een </a:t>
            </a:r>
            <a:r>
              <a:rPr lang="nl-NL" dirty="0" err="1" smtClean="0"/>
              <a:t>europese</a:t>
            </a:r>
            <a:r>
              <a:rPr lang="nl-NL" dirty="0" smtClean="0"/>
              <a:t> roos.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8848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3. Rosa 'The </a:t>
            </a:r>
            <a:r>
              <a:rPr lang="nl-NL" dirty="0" err="1"/>
              <a:t>Fairy</a:t>
            </a:r>
            <a:r>
              <a:rPr lang="nl-NL" dirty="0"/>
              <a:t>' (</a:t>
            </a:r>
            <a:r>
              <a:rPr lang="nl-NL" dirty="0" err="1"/>
              <a:t>Floribunda</a:t>
            </a:r>
            <a:r>
              <a:rPr lang="nl-NL" dirty="0"/>
              <a:t>-rozen</a:t>
            </a:r>
            <a:r>
              <a:rPr lang="nl-NL" dirty="0" smtClean="0"/>
              <a:t>), trosrozen.</a:t>
            </a:r>
            <a:endParaRPr lang="nl-NL" dirty="0"/>
          </a:p>
        </p:txBody>
      </p:sp>
      <p:pic>
        <p:nvPicPr>
          <p:cNvPr id="72706" name="Picture 2" descr="http://www.wiebe-wesstra-voor-uw-tuin.nl/images/Rosa_FAIRY_DANCE_Harward_%20Miniatura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9394"/>
          <a:stretch/>
        </p:blipFill>
        <p:spPr bwMode="auto">
          <a:xfrm>
            <a:off x="1979713" y="1700808"/>
            <a:ext cx="500689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827584" y="630932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Trosroosjes, bladverliezend, 40 cm hoog, geurend.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2112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</a:t>
            </a:r>
            <a:r>
              <a:rPr lang="nl-NL" dirty="0" smtClean="0"/>
              <a:t>. </a:t>
            </a:r>
            <a:r>
              <a:rPr lang="nl-NL" dirty="0"/>
              <a:t>Rosa '</a:t>
            </a:r>
            <a:r>
              <a:rPr lang="nl-NL" dirty="0" err="1"/>
              <a:t>Snow</a:t>
            </a:r>
            <a:r>
              <a:rPr lang="nl-NL" dirty="0"/>
              <a:t> </a:t>
            </a:r>
            <a:r>
              <a:rPr lang="nl-NL" dirty="0" smtClean="0"/>
              <a:t>Ballet‘, heester rozen</a:t>
            </a:r>
            <a:endParaRPr lang="nl-NL" dirty="0"/>
          </a:p>
        </p:txBody>
      </p:sp>
      <p:pic>
        <p:nvPicPr>
          <p:cNvPr id="74754" name="Picture 2" descr="http://shop-static.mein-schoener-garten.de/chameleon/mediapool/thumbs/a/60/product_gallery_large_1327368271_PS51-14-8-P-Pflanzen-Rosen-Bodendeckerrosen-Bodendeckerrose-Snow_a60cecff-69e0-97f3-c766-cea68dac48b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73778" y="1196754"/>
            <a:ext cx="3957638" cy="527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467544" y="234888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Doorbloeier, 40 cm hoog.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4631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5</a:t>
            </a:r>
            <a:r>
              <a:rPr lang="nl-NL" dirty="0" smtClean="0"/>
              <a:t>. </a:t>
            </a:r>
            <a:r>
              <a:rPr lang="nl-NL" dirty="0"/>
              <a:t>Rosa </a:t>
            </a:r>
            <a:r>
              <a:rPr lang="nl-NL" dirty="0" err="1"/>
              <a:t>rugosa</a:t>
            </a:r>
            <a:r>
              <a:rPr lang="nl-NL" dirty="0"/>
              <a:t> </a:t>
            </a:r>
            <a:r>
              <a:rPr lang="nl-NL" dirty="0" smtClean="0"/>
              <a:t>'Alba‘, Botanische rozen</a:t>
            </a:r>
            <a:endParaRPr lang="nl-NL" dirty="0"/>
          </a:p>
        </p:txBody>
      </p:sp>
      <p:pic>
        <p:nvPicPr>
          <p:cNvPr id="75778" name="Picture 2" descr="http://botanicum-spb.ru/files/products/Rosa%20rugosa%20alb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57754" y="1628802"/>
            <a:ext cx="4266474" cy="394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827584" y="6165304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Bottelroos, zeer stekelig, veel in gemeente perken, sappige bottels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134026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458</Words>
  <Application>Microsoft Office PowerPoint</Application>
  <PresentationFormat>Diavoorstelling (4:3)</PresentationFormat>
  <Paragraphs>57</Paragraphs>
  <Slides>18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19" baseType="lpstr">
      <vt:lpstr>Kantoorthema</vt:lpstr>
      <vt:lpstr>Rozen en bamboe</vt:lpstr>
      <vt:lpstr>Rozen</vt:lpstr>
      <vt:lpstr>Snoeien van rozen</vt:lpstr>
      <vt:lpstr>Waarom verkopen we rozen?</vt:lpstr>
      <vt:lpstr>1. Rosa alchymist, klimrozen</vt:lpstr>
      <vt:lpstr>2. Rosa (theehybriden), grootbloemige rozen</vt:lpstr>
      <vt:lpstr>3. Rosa 'The Fairy' (Floribunda-rozen), trosrozen.</vt:lpstr>
      <vt:lpstr>4. Rosa 'Snow Ballet‘, heester rozen</vt:lpstr>
      <vt:lpstr>5. Rosa rugosa 'Alba‘, Botanische rozen</vt:lpstr>
      <vt:lpstr>Bamboe</vt:lpstr>
      <vt:lpstr>Het planten van bamboe</vt:lpstr>
      <vt:lpstr>Bamboe snoeien</vt:lpstr>
      <vt:lpstr>Niet woekerende bamboe</vt:lpstr>
      <vt:lpstr>1. Fargesia nitida 'Nympenburg'</vt:lpstr>
      <vt:lpstr>2. Phyllostachys nigra</vt:lpstr>
      <vt:lpstr>3. Pseudosasa japonica</vt:lpstr>
      <vt:lpstr>4. Sasa palmata</vt:lpstr>
      <vt:lpstr>5. Pleiobastus auricomus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Rozen en bamboe</dc:title>
  <dc:creator>admin</dc:creator>
  <cp:lastModifiedBy>admin</cp:lastModifiedBy>
  <cp:revision>3</cp:revision>
  <dcterms:created xsi:type="dcterms:W3CDTF">2016-09-12T18:07:58Z</dcterms:created>
  <dcterms:modified xsi:type="dcterms:W3CDTF">2016-09-12T18:40:29Z</dcterms:modified>
</cp:coreProperties>
</file>